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256" r:id="rId3"/>
    <p:sldId id="26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Murphy" initials="KM" lastIdx="1" clrIdx="0">
    <p:extLst>
      <p:ext uri="{19B8F6BF-5375-455C-9EA6-DF929625EA0E}">
        <p15:presenceInfo xmlns:p15="http://schemas.microsoft.com/office/powerpoint/2012/main" userId="459dcb4353203a1c" providerId="Windows Live"/>
      </p:ext>
    </p:extLst>
  </p:cmAuthor>
  <p:cmAuthor id="2" name="Chelsea Dunning" initials="CD" lastIdx="1" clrIdx="1">
    <p:extLst>
      <p:ext uri="{19B8F6BF-5375-455C-9EA6-DF929625EA0E}">
        <p15:presenceInfo xmlns:p15="http://schemas.microsoft.com/office/powerpoint/2012/main" userId="fb8963be72224eac" providerId="Windows Live"/>
      </p:ext>
    </p:extLst>
  </p:cmAuthor>
  <p:cmAuthor id="3" name="Alan Greer" initials="AG" lastIdx="4" clrIdx="2">
    <p:extLst>
      <p:ext uri="{19B8F6BF-5375-455C-9EA6-DF929625EA0E}">
        <p15:presenceInfo xmlns:p15="http://schemas.microsoft.com/office/powerpoint/2012/main" userId="S::alangreer@centerforhci.org::f30a60d5-5c0c-4c7a-be6a-f05bd19817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00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A9A0BF-62D7-4D83-B33E-C9F99A0EE7CC}" v="139" dt="2022-01-31T22:48:28.3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96052" autoAdjust="0"/>
  </p:normalViewPr>
  <p:slideViewPr>
    <p:cSldViewPr snapToGrid="0" snapToObjects="1">
      <p:cViewPr varScale="1">
        <p:scale>
          <a:sx n="63" d="100"/>
          <a:sy n="63" d="100"/>
        </p:scale>
        <p:origin x="12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9" d="100"/>
          <a:sy n="169" d="100"/>
        </p:scale>
        <p:origin x="34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lsea Dunning" userId="fb8963be72224eac" providerId="LiveId" clId="{1DA9A0BF-62D7-4D83-B33E-C9F99A0EE7CC}"/>
    <pc:docChg chg="undo redo custSel modSld modMainMaster">
      <pc:chgData name="Chelsea Dunning" userId="fb8963be72224eac" providerId="LiveId" clId="{1DA9A0BF-62D7-4D83-B33E-C9F99A0EE7CC}" dt="2022-01-31T22:55:30.402" v="1945" actId="113"/>
      <pc:docMkLst>
        <pc:docMk/>
      </pc:docMkLst>
      <pc:sldChg chg="modSp mod">
        <pc:chgData name="Chelsea Dunning" userId="fb8963be72224eac" providerId="LiveId" clId="{1DA9A0BF-62D7-4D83-B33E-C9F99A0EE7CC}" dt="2022-01-31T22:55:30.402" v="1945" actId="113"/>
        <pc:sldMkLst>
          <pc:docMk/>
          <pc:sldMk cId="729799869" sldId="256"/>
        </pc:sldMkLst>
        <pc:spChg chg="mod">
          <ac:chgData name="Chelsea Dunning" userId="fb8963be72224eac" providerId="LiveId" clId="{1DA9A0BF-62D7-4D83-B33E-C9F99A0EE7CC}" dt="2022-01-21T15:42:43.661" v="137" actId="20577"/>
          <ac:spMkLst>
            <pc:docMk/>
            <pc:sldMk cId="729799869" sldId="256"/>
            <ac:spMk id="2" creationId="{A21386C3-533E-564E-B260-8A14040A816B}"/>
          </ac:spMkLst>
        </pc:spChg>
        <pc:spChg chg="mod">
          <ac:chgData name="Chelsea Dunning" userId="fb8963be72224eac" providerId="LiveId" clId="{1DA9A0BF-62D7-4D83-B33E-C9F99A0EE7CC}" dt="2022-01-31T22:55:30.402" v="1945" actId="113"/>
          <ac:spMkLst>
            <pc:docMk/>
            <pc:sldMk cId="729799869" sldId="256"/>
            <ac:spMk id="3" creationId="{16A57434-F08F-0844-A1B3-373D7211CA8D}"/>
          </ac:spMkLst>
        </pc:spChg>
        <pc:spChg chg="mod">
          <ac:chgData name="Chelsea Dunning" userId="fb8963be72224eac" providerId="LiveId" clId="{1DA9A0BF-62D7-4D83-B33E-C9F99A0EE7CC}" dt="2022-01-21T15:42:57.566" v="176" actId="20577"/>
          <ac:spMkLst>
            <pc:docMk/>
            <pc:sldMk cId="729799869" sldId="256"/>
            <ac:spMk id="4" creationId="{4E9E4BE4-BF47-4748-A731-A7AF26FE088D}"/>
          </ac:spMkLst>
        </pc:spChg>
        <pc:spChg chg="mod">
          <ac:chgData name="Chelsea Dunning" userId="fb8963be72224eac" providerId="LiveId" clId="{1DA9A0BF-62D7-4D83-B33E-C9F99A0EE7CC}" dt="2022-01-31T22:47:13.700" v="1764" actId="1035"/>
          <ac:spMkLst>
            <pc:docMk/>
            <pc:sldMk cId="729799869" sldId="256"/>
            <ac:spMk id="5" creationId="{00000000-0000-0000-0000-000000000000}"/>
          </ac:spMkLst>
        </pc:spChg>
      </pc:sldChg>
      <pc:sldChg chg="addSp delSp modSp mod setBg">
        <pc:chgData name="Chelsea Dunning" userId="fb8963be72224eac" providerId="LiveId" clId="{1DA9A0BF-62D7-4D83-B33E-C9F99A0EE7CC}" dt="2022-01-31T22:52:14.187" v="1944" actId="1037"/>
        <pc:sldMkLst>
          <pc:docMk/>
          <pc:sldMk cId="2378321155" sldId="261"/>
        </pc:sldMkLst>
        <pc:spChg chg="mod">
          <ac:chgData name="Chelsea Dunning" userId="fb8963be72224eac" providerId="LiveId" clId="{1DA9A0BF-62D7-4D83-B33E-C9F99A0EE7CC}" dt="2022-01-21T15:43:02.265" v="189" actId="20577"/>
          <ac:spMkLst>
            <pc:docMk/>
            <pc:sldMk cId="2378321155" sldId="261"/>
            <ac:spMk id="4" creationId="{4E9E4BE4-BF47-4748-A731-A7AF26FE088D}"/>
          </ac:spMkLst>
        </pc:spChg>
        <pc:spChg chg="mod topLvl">
          <ac:chgData name="Chelsea Dunning" userId="fb8963be72224eac" providerId="LiveId" clId="{1DA9A0BF-62D7-4D83-B33E-C9F99A0EE7CC}" dt="2022-01-31T22:52:14.187" v="1944" actId="1037"/>
          <ac:spMkLst>
            <pc:docMk/>
            <pc:sldMk cId="2378321155" sldId="261"/>
            <ac:spMk id="17" creationId="{C303E746-D377-4FC4-B11F-101F61948675}"/>
          </ac:spMkLst>
        </pc:spChg>
        <pc:spChg chg="add mod">
          <ac:chgData name="Chelsea Dunning" userId="fb8963be72224eac" providerId="LiveId" clId="{1DA9A0BF-62D7-4D83-B33E-C9F99A0EE7CC}" dt="2022-01-31T22:52:14.187" v="1944" actId="1037"/>
          <ac:spMkLst>
            <pc:docMk/>
            <pc:sldMk cId="2378321155" sldId="261"/>
            <ac:spMk id="19" creationId="{7F5F0638-7183-441E-B660-EB9E9DC8814E}"/>
          </ac:spMkLst>
        </pc:spChg>
        <pc:spChg chg="mod">
          <ac:chgData name="Chelsea Dunning" userId="fb8963be72224eac" providerId="LiveId" clId="{1DA9A0BF-62D7-4D83-B33E-C9F99A0EE7CC}" dt="2022-01-21T15:43:32.816" v="197" actId="20577"/>
          <ac:spMkLst>
            <pc:docMk/>
            <pc:sldMk cId="2378321155" sldId="261"/>
            <ac:spMk id="21" creationId="{684A9206-3F53-4C44-91FD-38C0582EDCD7}"/>
          </ac:spMkLst>
        </pc:spChg>
        <pc:spChg chg="mod">
          <ac:chgData name="Chelsea Dunning" userId="fb8963be72224eac" providerId="LiveId" clId="{1DA9A0BF-62D7-4D83-B33E-C9F99A0EE7CC}" dt="2022-01-21T15:43:39.365" v="202" actId="20577"/>
          <ac:spMkLst>
            <pc:docMk/>
            <pc:sldMk cId="2378321155" sldId="261"/>
            <ac:spMk id="22" creationId="{44EF9AC4-13B5-4388-9DCA-D77075A0EEF3}"/>
          </ac:spMkLst>
        </pc:spChg>
        <pc:spChg chg="add mod topLvl">
          <ac:chgData name="Chelsea Dunning" userId="fb8963be72224eac" providerId="LiveId" clId="{1DA9A0BF-62D7-4D83-B33E-C9F99A0EE7CC}" dt="2022-01-31T22:52:14.187" v="1944" actId="1037"/>
          <ac:spMkLst>
            <pc:docMk/>
            <pc:sldMk cId="2378321155" sldId="261"/>
            <ac:spMk id="27" creationId="{F269A3BD-C088-4766-BBF1-B503A1BFEC6C}"/>
          </ac:spMkLst>
        </pc:spChg>
        <pc:spChg chg="mod topLvl">
          <ac:chgData name="Chelsea Dunning" userId="fb8963be72224eac" providerId="LiveId" clId="{1DA9A0BF-62D7-4D83-B33E-C9F99A0EE7CC}" dt="2022-01-31T22:52:14.187" v="1944" actId="1037"/>
          <ac:spMkLst>
            <pc:docMk/>
            <pc:sldMk cId="2378321155" sldId="261"/>
            <ac:spMk id="31" creationId="{96A80DFA-C483-4338-86FE-DAC963975C89}"/>
          </ac:spMkLst>
        </pc:spChg>
        <pc:grpChg chg="add del mod">
          <ac:chgData name="Chelsea Dunning" userId="fb8963be72224eac" providerId="LiveId" clId="{1DA9A0BF-62D7-4D83-B33E-C9F99A0EE7CC}" dt="2022-01-31T22:48:23.650" v="1833" actId="165"/>
          <ac:grpSpMkLst>
            <pc:docMk/>
            <pc:sldMk cId="2378321155" sldId="261"/>
            <ac:grpSpMk id="2" creationId="{86123B69-C686-470B-A104-366F66BF0E60}"/>
          </ac:grpSpMkLst>
        </pc:grpChg>
        <pc:grpChg chg="del">
          <ac:chgData name="Chelsea Dunning" userId="fb8963be72224eac" providerId="LiveId" clId="{1DA9A0BF-62D7-4D83-B33E-C9F99A0EE7CC}" dt="2022-01-21T19:07:42.141" v="1364" actId="478"/>
          <ac:grpSpMkLst>
            <pc:docMk/>
            <pc:sldMk cId="2378321155" sldId="261"/>
            <ac:grpSpMk id="9" creationId="{6118F078-6DEB-4BD0-B5C9-8A3463364246}"/>
          </ac:grpSpMkLst>
        </pc:grpChg>
        <pc:grpChg chg="del">
          <ac:chgData name="Chelsea Dunning" userId="fb8963be72224eac" providerId="LiveId" clId="{1DA9A0BF-62D7-4D83-B33E-C9F99A0EE7CC}" dt="2022-01-21T19:08:00.185" v="1369" actId="478"/>
          <ac:grpSpMkLst>
            <pc:docMk/>
            <pc:sldMk cId="2378321155" sldId="261"/>
            <ac:grpSpMk id="16" creationId="{01E95972-A6BB-4EDD-84F2-0780A3C3EE06}"/>
          </ac:grpSpMkLst>
        </pc:grpChg>
        <pc:grpChg chg="del">
          <ac:chgData name="Chelsea Dunning" userId="fb8963be72224eac" providerId="LiveId" clId="{1DA9A0BF-62D7-4D83-B33E-C9F99A0EE7CC}" dt="2022-01-31T22:48:28.395" v="1834" actId="165"/>
          <ac:grpSpMkLst>
            <pc:docMk/>
            <pc:sldMk cId="2378321155" sldId="261"/>
            <ac:grpSpMk id="28" creationId="{AC754EC2-E003-4821-8E6B-61E4A7D49AB2}"/>
          </ac:grpSpMkLst>
        </pc:grpChg>
        <pc:grpChg chg="add del mod">
          <ac:chgData name="Chelsea Dunning" userId="fb8963be72224eac" providerId="LiveId" clId="{1DA9A0BF-62D7-4D83-B33E-C9F99A0EE7CC}" dt="2022-01-21T19:08:32.926" v="1393" actId="478"/>
          <ac:grpSpMkLst>
            <pc:docMk/>
            <pc:sldMk cId="2378321155" sldId="261"/>
            <ac:grpSpMk id="29" creationId="{0E6E1843-1AC4-4F9D-A5D4-33E354DBD5B2}"/>
          </ac:grpSpMkLst>
        </pc:grpChg>
        <pc:graphicFrameChg chg="mod modGraphic">
          <ac:chgData name="Chelsea Dunning" userId="fb8963be72224eac" providerId="LiveId" clId="{1DA9A0BF-62D7-4D83-B33E-C9F99A0EE7CC}" dt="2022-01-21T15:45:53.174" v="498" actId="14100"/>
          <ac:graphicFrameMkLst>
            <pc:docMk/>
            <pc:sldMk cId="2378321155" sldId="261"/>
            <ac:graphicFrameMk id="7" creationId="{6978FBCB-A328-4E10-BBB7-AF0724C5A30F}"/>
          </ac:graphicFrameMkLst>
        </pc:graphicFrameChg>
        <pc:graphicFrameChg chg="modGraphic">
          <ac:chgData name="Chelsea Dunning" userId="fb8963be72224eac" providerId="LiveId" clId="{1DA9A0BF-62D7-4D83-B33E-C9F99A0EE7CC}" dt="2022-01-21T19:06:17.707" v="1363" actId="20577"/>
          <ac:graphicFrameMkLst>
            <pc:docMk/>
            <pc:sldMk cId="2378321155" sldId="261"/>
            <ac:graphicFrameMk id="20" creationId="{591AA7CB-D82B-437A-B345-AB3E6BBE01FD}"/>
          </ac:graphicFrameMkLst>
        </pc:graphicFrameChg>
        <pc:picChg chg="add mod modCrop">
          <ac:chgData name="Chelsea Dunning" userId="fb8963be72224eac" providerId="LiveId" clId="{1DA9A0BF-62D7-4D83-B33E-C9F99A0EE7CC}" dt="2022-01-31T22:52:14.187" v="1944" actId="1037"/>
          <ac:picMkLst>
            <pc:docMk/>
            <pc:sldMk cId="2378321155" sldId="261"/>
            <ac:picMk id="10" creationId="{EA8B7EF3-B527-40FC-B091-3D6C96EA0C17}"/>
          </ac:picMkLst>
        </pc:picChg>
        <pc:picChg chg="add mod">
          <ac:chgData name="Chelsea Dunning" userId="fb8963be72224eac" providerId="LiveId" clId="{1DA9A0BF-62D7-4D83-B33E-C9F99A0EE7CC}" dt="2022-01-31T22:52:14.187" v="1944" actId="1037"/>
          <ac:picMkLst>
            <pc:docMk/>
            <pc:sldMk cId="2378321155" sldId="261"/>
            <ac:picMk id="18" creationId="{50E4CEE5-1FB6-44C4-B3FD-E28308D6CEA5}"/>
          </ac:picMkLst>
        </pc:picChg>
        <pc:picChg chg="add del mod">
          <ac:chgData name="Chelsea Dunning" userId="fb8963be72224eac" providerId="LiveId" clId="{1DA9A0BF-62D7-4D83-B33E-C9F99A0EE7CC}" dt="2022-01-21T19:07:43.801" v="1366"/>
          <ac:picMkLst>
            <pc:docMk/>
            <pc:sldMk cId="2378321155" sldId="261"/>
            <ac:picMk id="23" creationId="{41EBD5E7-E5E1-41ED-A922-B4429C777501}"/>
          </ac:picMkLst>
        </pc:picChg>
        <pc:picChg chg="mod topLvl">
          <ac:chgData name="Chelsea Dunning" userId="fb8963be72224eac" providerId="LiveId" clId="{1DA9A0BF-62D7-4D83-B33E-C9F99A0EE7CC}" dt="2022-01-31T22:52:14.187" v="1944" actId="1037"/>
          <ac:picMkLst>
            <pc:docMk/>
            <pc:sldMk cId="2378321155" sldId="261"/>
            <ac:picMk id="24" creationId="{4FB31C3A-E553-491C-86EE-987D7BCA348F}"/>
          </ac:picMkLst>
        </pc:picChg>
        <pc:picChg chg="add mod topLvl">
          <ac:chgData name="Chelsea Dunning" userId="fb8963be72224eac" providerId="LiveId" clId="{1DA9A0BF-62D7-4D83-B33E-C9F99A0EE7CC}" dt="2022-01-31T22:52:14.187" v="1944" actId="1037"/>
          <ac:picMkLst>
            <pc:docMk/>
            <pc:sldMk cId="2378321155" sldId="261"/>
            <ac:picMk id="26" creationId="{438B70D5-D71D-41DF-9172-32E8BF6B8E52}"/>
          </ac:picMkLst>
        </pc:picChg>
        <pc:picChg chg="del mod topLvl">
          <ac:chgData name="Chelsea Dunning" userId="fb8963be72224eac" providerId="LiveId" clId="{1DA9A0BF-62D7-4D83-B33E-C9F99A0EE7CC}" dt="2022-01-21T19:08:32.926" v="1393" actId="478"/>
          <ac:picMkLst>
            <pc:docMk/>
            <pc:sldMk cId="2378321155" sldId="261"/>
            <ac:picMk id="30" creationId="{173552DB-392F-4D58-8237-9D8F81E08DC6}"/>
          </ac:picMkLst>
        </pc:picChg>
        <pc:picChg chg="add del mod modCrop">
          <ac:chgData name="Chelsea Dunning" userId="fb8963be72224eac" providerId="LiveId" clId="{1DA9A0BF-62D7-4D83-B33E-C9F99A0EE7CC}" dt="2022-01-21T19:10:18.492" v="1404" actId="478"/>
          <ac:picMkLst>
            <pc:docMk/>
            <pc:sldMk cId="2378321155" sldId="261"/>
            <ac:picMk id="32" creationId="{FF6329FF-F14C-41B4-8FB4-765FC5380642}"/>
          </ac:picMkLst>
        </pc:picChg>
      </pc:sldChg>
      <pc:sldMasterChg chg="modSldLayout">
        <pc:chgData name="Chelsea Dunning" userId="fb8963be72224eac" providerId="LiveId" clId="{1DA9A0BF-62D7-4D83-B33E-C9F99A0EE7CC}" dt="2022-01-21T15:40:08.289" v="9"/>
        <pc:sldMasterMkLst>
          <pc:docMk/>
          <pc:sldMasterMk cId="4126198021" sldId="2147483660"/>
        </pc:sldMasterMkLst>
        <pc:sldLayoutChg chg="setBg">
          <pc:chgData name="Chelsea Dunning" userId="fb8963be72224eac" providerId="LiveId" clId="{1DA9A0BF-62D7-4D83-B33E-C9F99A0EE7CC}" dt="2022-01-21T15:40:08.289" v="9"/>
          <pc:sldLayoutMkLst>
            <pc:docMk/>
            <pc:sldMasterMk cId="4126198021" sldId="2147483660"/>
            <pc:sldLayoutMk cId="3507272686" sldId="214748366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5F6F30-E202-0144-B525-894A81D5B3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DA81C-4C18-5644-B065-B9656CDF0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036B07-F99F-0747-9F30-90694272FEAB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BE4BE-08D3-FF43-9249-04FCC92C54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F9BBB-0252-4D40-9AF3-592CC7B76E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B8E44-834D-3446-93A4-A41CF2FB4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1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4CDACB-0691-5B4C-A37B-7967CA920562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AF61C1-3F38-4E49-BF14-217DAA5E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7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132337"/>
            <a:ext cx="7886700" cy="2852737"/>
          </a:xfrm>
        </p:spPr>
        <p:txBody>
          <a:bodyPr anchor="b"/>
          <a:lstStyle>
            <a:lvl1pPr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225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71AAE72-3A85-624D-BA05-F33FF8D998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D4D4BC5-6363-B64D-9758-FF2BA36CF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58F4BA7-80C6-F847-B366-88458C06D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F1CF12-496F-1C4E-B1C2-B57B805E377B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DFC62-C6B0-C54B-B689-B820AE63C2DE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27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6237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765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670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8953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557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 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6691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468440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3163364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925421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1474466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A1406F9-C20E-AE4B-B1C6-DF7D069B4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0C5E03-DAAD-A04F-87EF-5D91A0F0C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C9CA0B-4783-E046-AA3A-7F5CD49511D7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11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133B266-36D3-E24B-9A3D-F9941721F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695299-1F32-5142-A95D-CE37D7750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4C01FF-7049-2842-8E7B-153A4F69BE9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911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876298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9CFE40BA-A9F4-8047-9FD9-6C6896D6BB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E1C699C-F891-C544-A9E4-DB755478C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F5BCA88-E2AB-1D42-AE0D-350C9BA4C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E9CEF8-15E3-A040-92CB-D415DE87AD1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419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C1235B16-FE58-5443-A8FF-E609665EF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38BE9B1-A057-464B-AD33-88DED6873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23F9181-0528-2741-B19A-91744A172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B54B8B-E51D-8A4C-A44E-C38FFC4FD9FD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0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498077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17272" y="1825625"/>
            <a:ext cx="3498078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2C0E3C-60DB-D149-89EF-E42C7E060F4A}"/>
              </a:ext>
            </a:extLst>
          </p:cNvPr>
          <p:cNvCxnSpPr>
            <a:cxnSpLocks/>
          </p:cNvCxnSpPr>
          <p:nvPr userDrawn="1"/>
        </p:nvCxnSpPr>
        <p:spPr>
          <a:xfrm>
            <a:off x="4579951" y="1518699"/>
            <a:ext cx="0" cy="4658264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6">
            <a:extLst>
              <a:ext uri="{FF2B5EF4-FFF2-40B4-BE49-F238E27FC236}">
                <a16:creationId xmlns:a16="http://schemas.microsoft.com/office/drawing/2014/main" id="{ED42134B-6A0F-7740-ABE0-A8D298FC3C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D61B00B6-C33E-6848-B5F2-2D9B45907A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65CF4D3-56DE-E74B-BFE5-DDCBD1E90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F14ACC2-3990-4D49-87A9-790C8601B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0DB2D2-DA0B-A449-A31A-44A6DE6F5E9C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9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>
            <a:extLst>
              <a:ext uri="{FF2B5EF4-FFF2-40B4-BE49-F238E27FC236}">
                <a16:creationId xmlns:a16="http://schemas.microsoft.com/office/drawing/2014/main" id="{24C5AC61-897D-804D-8ED3-1501FC16B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5C94EEE0-76D7-B446-873E-E848B74BA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C2CE67-F4F1-4843-B87F-0BCA71FC9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3875BAF-6A70-D642-A4C4-F35E0D47E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1D887A-F8B4-A345-94FA-30FFC5F03EFF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8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50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7768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7060A97-3219-9C40-9940-BC3E849BD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51FA575-8A1D-4346-8956-41E034996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26C848-D73D-E141-BF6C-64A7B02644D1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9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77" r:id="rId3"/>
    <p:sldLayoutId id="2147483672" r:id="rId4"/>
    <p:sldLayoutId id="2147483674" r:id="rId5"/>
    <p:sldLayoutId id="2147483664" r:id="rId6"/>
    <p:sldLayoutId id="214748366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0DF9CE-3848-694B-9D5F-5A1F792B3F4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A6476EF-2781-AF4F-9192-7DDF64C63FB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37FC67-1FAE-0541-A104-79EC9255E5FB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42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7" r:id="rId7"/>
    <p:sldLayoutId id="2147483708" r:id="rId8"/>
    <p:sldLayoutId id="2147483703" r:id="rId9"/>
    <p:sldLayoutId id="2147483704" r:id="rId10"/>
    <p:sldLayoutId id="2147483705" r:id="rId11"/>
    <p:sldLayoutId id="214748370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hyperlink" Target="https://www.navfac.navy.mil/jobs/workforce-development/ccrc/emp_resources/comp_dev_content/conflict_mgmt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avfac.navy.mil/jobs/workforce-development/ccrc/event-calendar.html" TargetMode="External"/><Relationship Id="rId5" Type="http://schemas.openxmlformats.org/officeDocument/2006/relationships/hyperlink" Target="https://www.navfac.navy.mil/jobs/workforce-development/ccrc/emp_resources/executive-coaching.html" TargetMode="External"/><Relationship Id="rId4" Type="http://schemas.openxmlformats.org/officeDocument/2006/relationships/hyperlink" Target="https://www.navfac.navy.mil/jobs/workforce-development/ccrc/emp_resources/comp_dev_content/continual-learning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86C3-533E-564E-B260-8A14040A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62" y="1180816"/>
            <a:ext cx="7857797" cy="456317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004990"/>
                </a:solidFill>
              </a:rPr>
              <a:t>Workforce Development Spotlight: February 2022</a:t>
            </a:r>
            <a:br>
              <a:rPr lang="en-US" sz="2700" dirty="0">
                <a:solidFill>
                  <a:srgbClr val="004990"/>
                </a:solidFill>
              </a:rPr>
            </a:br>
            <a:r>
              <a:rPr lang="en-US" sz="1600" dirty="0"/>
              <a:t>A Summary of Upcoming Career Compass and WFD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57434-F08F-0844-A1B3-373D7211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360" y="2209112"/>
            <a:ext cx="8863370" cy="4213327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Live Webinars Coming This Month</a:t>
            </a:r>
          </a:p>
          <a:p>
            <a:pPr marL="171450" marR="0" lvl="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Taking Charge of Your Learning and Development</a:t>
            </a:r>
            <a:r>
              <a:rPr lang="en-US" sz="1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(Continual Learning; Awareness/Basic) – </a:t>
            </a:r>
            <a:r>
              <a:rPr lang="en-US" sz="13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15 &amp; 17 Feb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https://www.navfac.navy.mil/jobs/workforce-development/ccrc/emp_resources/comp_dev_content/continual-learning.html</a:t>
            </a:r>
            <a:endParaRPr lang="en-US" sz="1300" b="1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lvl="1">
              <a:lnSpc>
                <a:spcPct val="100000"/>
              </a:lnSpc>
              <a:spcBef>
                <a:spcPts val="1800"/>
              </a:spcBef>
              <a:buClr>
                <a:schemeClr val="tx2"/>
              </a:buClr>
              <a:buSzPts val="1400"/>
            </a:pPr>
            <a:r>
              <a:rPr lang="en-US" sz="16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SYSCOM Training Opportunities</a:t>
            </a: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NAVFAC </a:t>
            </a:r>
            <a:r>
              <a:rPr lang="en-US" sz="1300" b="1" dirty="0">
                <a:latin typeface="Arial" panose="020B0604020202020204" pitchFamily="34" charset="0"/>
                <a:ea typeface="Calibri" panose="020F0502020204030204" pitchFamily="34" charset="0"/>
              </a:rPr>
              <a:t>Executive Coaching Program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 is 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open for enrollment 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from 1-11 Feb. 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This program includes 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(1) 360-assessment, (1) 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360-assessment feedback 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session, and (14) 1-hour coaching sessions. </a:t>
            </a:r>
            <a:r>
              <a:rPr lang="en-US" sz="1300" dirty="0" smtClean="0">
                <a:latin typeface="Arial" panose="020B0604020202020204" pitchFamily="34" charset="0"/>
                <a:ea typeface="Calibri" panose="020F0502020204030204" pitchFamily="34" charset="0"/>
              </a:rPr>
              <a:t>Limited seats remain. More 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details: 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hlinkClick r:id="rId5"/>
              </a:rPr>
              <a:t>https://www.navfac.navy.mil/jobs/workforce-development/ccrc/emp_resources/executive-coaching.html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sz="9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Please see the following page for additional opportunities. The Career Compass Event Calendar has been updated to include all</a:t>
            </a:r>
            <a:r>
              <a:rPr lang="en-US" sz="1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upcoming learning opportunities and trainings across SYSCOM. More details: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6"/>
              </a:rPr>
              <a:t>https://www.navfac.navy.mil/jobs/workforce-development/ccrc/event-calendar.html</a:t>
            </a:r>
            <a:endParaRPr lang="en-US" sz="1300" dirty="0">
              <a:solidFill>
                <a:srgbClr val="1A1918"/>
              </a:solidFill>
              <a:latin typeface="Arial" panose="020B0604020202020204" pitchFamily="34" charset="0"/>
            </a:endParaRPr>
          </a:p>
          <a:p>
            <a:pPr marL="0" lvl="1">
              <a:lnSpc>
                <a:spcPct val="100000"/>
              </a:lnSpc>
              <a:spcBef>
                <a:spcPts val="1800"/>
              </a:spcBef>
              <a:buClr>
                <a:schemeClr val="tx2"/>
              </a:buClr>
              <a:buSzPts val="1400"/>
            </a:pPr>
            <a:r>
              <a:rPr lang="en-US" sz="1600" b="1" dirty="0">
                <a:solidFill>
                  <a:srgbClr val="004990"/>
                </a:solidFill>
                <a:latin typeface="Arial" panose="020B0604020202020204" pitchFamily="34" charset="0"/>
              </a:rPr>
              <a:t>On-Demand Webinars and Resources Coming This Month </a:t>
            </a: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Continual Learning (early Feb)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Podcast: </a:t>
            </a:r>
            <a:r>
              <a:rPr lang="en-US" sz="13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Discover Your Strengths and Grow Your Career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(Intermediate)</a:t>
            </a:r>
            <a:endParaRPr lang="en-US" sz="1300" b="1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Job Aide: </a:t>
            </a:r>
            <a:r>
              <a:rPr lang="en-US" sz="13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Identify and Maximize Your Strengths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(Intermediate)</a:t>
            </a:r>
            <a:endParaRPr lang="en-US" sz="1300" b="1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https://www.navfac.navy.mil/jobs/workforce-development/ccrc/emp_resources/comp_dev_content/continual-learning.html</a:t>
            </a:r>
            <a:endParaRPr lang="en-US" sz="13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</a:rPr>
              <a:t>Conflict Management (mid to late Feb)</a:t>
            </a:r>
          </a:p>
          <a:p>
            <a:pPr marL="628650" lvl="1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On-Demand Webinar: </a:t>
            </a:r>
            <a:r>
              <a:rPr lang="en-US" sz="13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Addressing Team Conflict in a Virtual Environment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(Awareness/Basic &amp; remote team leaders at all levels; mid-Feb) </a:t>
            </a:r>
          </a:p>
          <a:p>
            <a:pPr marL="628650" lvl="1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On-Demand Webinar: </a:t>
            </a:r>
            <a:r>
              <a:rPr lang="en-US" sz="13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Challenging Conversations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(Intermediate; late Feb) </a:t>
            </a:r>
          </a:p>
          <a:p>
            <a:pPr marL="628650" lvl="1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hlinkClick r:id="rId7"/>
              </a:rPr>
              <a:t>https://www.navfac.navy.mil/jobs/workforce-development/ccrc/emp_resources/comp_dev_content/conflict_mgmt.html</a:t>
            </a: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ts val="1400"/>
              <a:tabLst/>
              <a:defRPr/>
            </a:pPr>
            <a:r>
              <a:rPr lang="en-US" sz="1600" b="1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additional details, please talk to your local Civilian Training Advocate (BD17). </a:t>
            </a:r>
          </a:p>
          <a:p>
            <a:pPr marR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300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*Note: If you are unable to copy and paste the links above</a:t>
            </a:r>
            <a:r>
              <a:rPr lang="en-US" sz="1300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QR codes are available on the following page.</a:t>
            </a:r>
            <a:endParaRPr lang="en-US" sz="1300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February 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360" y="1714604"/>
            <a:ext cx="879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4990"/>
                </a:solidFill>
              </a:rPr>
              <a:t>New Content Coming Your Way!</a:t>
            </a:r>
          </a:p>
        </p:txBody>
      </p:sp>
    </p:spTree>
    <p:extLst>
      <p:ext uri="{BB962C8B-B14F-4D97-AF65-F5344CB8AC3E}">
        <p14:creationId xmlns:p14="http://schemas.microsoft.com/office/powerpoint/2010/main" val="72979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February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607EA2-2F3F-4137-BDB9-BECCE0249935}"/>
              </a:ext>
            </a:extLst>
          </p:cNvPr>
          <p:cNvSpPr txBox="1"/>
          <p:nvPr/>
        </p:nvSpPr>
        <p:spPr>
          <a:xfrm>
            <a:off x="4753070" y="1117565"/>
            <a:ext cx="427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The following QR codes can be used to access the pages referenced in the previous slide.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03E746-D377-4FC4-B11F-101F61948675}"/>
              </a:ext>
            </a:extLst>
          </p:cNvPr>
          <p:cNvSpPr txBox="1"/>
          <p:nvPr/>
        </p:nvSpPr>
        <p:spPr>
          <a:xfrm>
            <a:off x="4843197" y="5251360"/>
            <a:ext cx="219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Career Compass Event Calendar</a:t>
            </a:r>
          </a:p>
        </p:txBody>
      </p:sp>
      <p:pic>
        <p:nvPicPr>
          <p:cNvPr id="24" name="Picture 23" descr="Qr code&#10;&#10;Description automatically generated">
            <a:extLst>
              <a:ext uri="{FF2B5EF4-FFF2-40B4-BE49-F238E27FC236}">
                <a16:creationId xmlns:a16="http://schemas.microsoft.com/office/drawing/2014/main" id="{4FB31C3A-E553-491C-86EE-987D7BCA34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054" t="11834" r="11613" b="11297"/>
          <a:stretch/>
        </p:blipFill>
        <p:spPr>
          <a:xfrm>
            <a:off x="5512134" y="4182854"/>
            <a:ext cx="859851" cy="86589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406E7C-A182-4243-A81F-C5A8B3E26813}"/>
              </a:ext>
            </a:extLst>
          </p:cNvPr>
          <p:cNvCxnSpPr>
            <a:cxnSpLocks/>
          </p:cNvCxnSpPr>
          <p:nvPr/>
        </p:nvCxnSpPr>
        <p:spPr>
          <a:xfrm>
            <a:off x="4689695" y="1117565"/>
            <a:ext cx="0" cy="5110939"/>
          </a:xfrm>
          <a:prstGeom prst="line">
            <a:avLst/>
          </a:prstGeom>
          <a:ln w="19050">
            <a:solidFill>
              <a:srgbClr val="0049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78FBCB-A328-4E10-BBB7-AF0724C5A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926168"/>
              </p:ext>
            </p:extLst>
          </p:nvPr>
        </p:nvGraphicFramePr>
        <p:xfrm>
          <a:off x="304692" y="1849847"/>
          <a:ext cx="4149614" cy="199328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73234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2976380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</a:tblGrid>
              <a:tr h="2942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2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Event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429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14 Feb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Supervisor Academy: Current Supervisor Training, Cadre 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201809"/>
                  </a:ext>
                </a:extLst>
              </a:tr>
              <a:tr h="4270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15 Feb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 Webinar: Taking Charge of Your Learning and Development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8995122"/>
                  </a:ext>
                </a:extLst>
              </a:tr>
              <a:tr h="421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Thu, 17 Feb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 Webinar: Taking Charge of Your Learning and Development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2177557"/>
                  </a:ext>
                </a:extLst>
              </a:tr>
              <a:tr h="421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28 Feb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Supervisor Academy: New Supervisor Workshop, Cadre 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5559013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84A9206-3F53-4C44-91FD-38C0582EDCD7}"/>
              </a:ext>
            </a:extLst>
          </p:cNvPr>
          <p:cNvSpPr txBox="1"/>
          <p:nvPr/>
        </p:nvSpPr>
        <p:spPr>
          <a:xfrm>
            <a:off x="151187" y="1478519"/>
            <a:ext cx="427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February SYSCOM Training Summary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91AA7CB-D82B-437A-B345-AB3E6BBE0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989207"/>
              </p:ext>
            </p:extLst>
          </p:nvPr>
        </p:nvGraphicFramePr>
        <p:xfrm>
          <a:off x="296875" y="4520572"/>
          <a:ext cx="4149614" cy="115833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41632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1962615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  <a:gridCol w="1045367">
                  <a:extLst>
                    <a:ext uri="{9D8B030D-6E8A-4147-A177-3AD203B41FA5}">
                      <a16:colId xmlns:a16="http://schemas.microsoft.com/office/drawing/2014/main" val="834279340"/>
                    </a:ext>
                  </a:extLst>
                </a:gridCol>
              </a:tblGrid>
              <a:tr h="4003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2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Event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Registration Deadline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7579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Q2 Offerings – Dates TBD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Additional Q2 Offerings will be announced in February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Dates TBD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20180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4EF9AC4-13B5-4388-9DCA-D77075A0EEF3}"/>
              </a:ext>
            </a:extLst>
          </p:cNvPr>
          <p:cNvSpPr txBox="1"/>
          <p:nvPr/>
        </p:nvSpPr>
        <p:spPr>
          <a:xfrm>
            <a:off x="151187" y="4225516"/>
            <a:ext cx="427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March Courses Open for Registration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38B70D5-D71D-41DF-9172-32E8BF6B8E5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07578" y="4182854"/>
            <a:ext cx="865894" cy="86589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F269A3BD-C088-4766-BBF1-B503A1BFEC6C}"/>
              </a:ext>
            </a:extLst>
          </p:cNvPr>
          <p:cNvSpPr txBox="1"/>
          <p:nvPr/>
        </p:nvSpPr>
        <p:spPr>
          <a:xfrm>
            <a:off x="6961960" y="5176595"/>
            <a:ext cx="1957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Conflict Management Competency Page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A80DFA-C483-4338-86FE-DAC963975C89}"/>
              </a:ext>
            </a:extLst>
          </p:cNvPr>
          <p:cNvSpPr txBox="1"/>
          <p:nvPr/>
        </p:nvSpPr>
        <p:spPr>
          <a:xfrm>
            <a:off x="4907999" y="2796136"/>
            <a:ext cx="2053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Continual Learning</a:t>
            </a:r>
          </a:p>
          <a:p>
            <a:pPr algn="ctr"/>
            <a:r>
              <a:rPr lang="en-US" dirty="0"/>
              <a:t>Competency Page</a:t>
            </a:r>
          </a:p>
        </p:txBody>
      </p:sp>
      <p:pic>
        <p:nvPicPr>
          <p:cNvPr id="10" name="Picture 9" descr="Qr code&#10;&#10;Description automatically generated">
            <a:extLst>
              <a:ext uri="{FF2B5EF4-FFF2-40B4-BE49-F238E27FC236}">
                <a16:creationId xmlns:a16="http://schemas.microsoft.com/office/drawing/2014/main" id="{EA8B7EF3-B527-40FC-B091-3D6C96EA0C1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454" t="7854" r="9026" b="8096"/>
          <a:stretch/>
        </p:blipFill>
        <p:spPr>
          <a:xfrm>
            <a:off x="5511554" y="1853239"/>
            <a:ext cx="860431" cy="865895"/>
          </a:xfrm>
          <a:prstGeom prst="rect">
            <a:avLst/>
          </a:prstGeom>
        </p:spPr>
      </p:pic>
      <p:pic>
        <p:nvPicPr>
          <p:cNvPr id="18" name="Picture 17" descr="Qr code&#10;&#10;Description automatically generated">
            <a:extLst>
              <a:ext uri="{FF2B5EF4-FFF2-40B4-BE49-F238E27FC236}">
                <a16:creationId xmlns:a16="http://schemas.microsoft.com/office/drawing/2014/main" id="{50E4CEE5-1FB6-44C4-B3FD-E28308D6CE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7579" y="1853241"/>
            <a:ext cx="865893" cy="86589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F5F0638-7183-441E-B660-EB9E9DC8814E}"/>
              </a:ext>
            </a:extLst>
          </p:cNvPr>
          <p:cNvSpPr txBox="1"/>
          <p:nvPr/>
        </p:nvSpPr>
        <p:spPr>
          <a:xfrm>
            <a:off x="7019346" y="2794325"/>
            <a:ext cx="1808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Executive Coaching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2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6EB24316-5716-F64F-A11E-D8D2D7407CCC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E692C8BF-5654-8C46-8503-FB83A060A5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1966</TotalTime>
  <Words>396</Words>
  <Application>Microsoft Office PowerPoint</Application>
  <PresentationFormat>On-screen Show (4:3)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1_Office Theme</vt:lpstr>
      <vt:lpstr>Workforce Development Spotlight: February 2022 A Summary of Upcoming Career Compass and WFD Opportunities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Kayley LeFaiver</dc:creator>
  <cp:lastModifiedBy>McDonald, Hilary L CIV USN COMNAVFACENGCOM DC (USA)</cp:lastModifiedBy>
  <cp:revision>62</cp:revision>
  <cp:lastPrinted>2021-07-06T17:55:29Z</cp:lastPrinted>
  <dcterms:created xsi:type="dcterms:W3CDTF">2021-01-19T16:25:13Z</dcterms:created>
  <dcterms:modified xsi:type="dcterms:W3CDTF">2022-02-01T22:07:04Z</dcterms:modified>
</cp:coreProperties>
</file>