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9A0BF-62D7-4D83-B33E-C9F99A0EE7CC}" v="139" dt="2022-01-31T22:48:28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6052" autoAdjust="0"/>
  </p:normalViewPr>
  <p:slideViewPr>
    <p:cSldViewPr snapToGrid="0" snapToObjects="1">
      <p:cViewPr varScale="1">
        <p:scale>
          <a:sx n="63" d="100"/>
          <a:sy n="63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1DA9A0BF-62D7-4D83-B33E-C9F99A0EE7CC}"/>
    <pc:docChg chg="undo redo custSel modSld modMainMaster">
      <pc:chgData name="Chelsea Dunning" userId="fb8963be72224eac" providerId="LiveId" clId="{1DA9A0BF-62D7-4D83-B33E-C9F99A0EE7CC}" dt="2022-01-31T22:55:30.402" v="1945" actId="113"/>
      <pc:docMkLst>
        <pc:docMk/>
      </pc:docMkLst>
      <pc:sldChg chg="modSp mod">
        <pc:chgData name="Chelsea Dunning" userId="fb8963be72224eac" providerId="LiveId" clId="{1DA9A0BF-62D7-4D83-B33E-C9F99A0EE7CC}" dt="2022-01-31T22:55:30.402" v="1945" actId="113"/>
        <pc:sldMkLst>
          <pc:docMk/>
          <pc:sldMk cId="729799869" sldId="256"/>
        </pc:sldMkLst>
        <pc:spChg chg="mod">
          <ac:chgData name="Chelsea Dunning" userId="fb8963be72224eac" providerId="LiveId" clId="{1DA9A0BF-62D7-4D83-B33E-C9F99A0EE7CC}" dt="2022-01-21T15:42:43.661" v="137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1DA9A0BF-62D7-4D83-B33E-C9F99A0EE7CC}" dt="2022-01-31T22:55:30.402" v="1945" actId="113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1DA9A0BF-62D7-4D83-B33E-C9F99A0EE7CC}" dt="2022-01-21T15:42:57.566" v="176" actId="20577"/>
          <ac:spMkLst>
            <pc:docMk/>
            <pc:sldMk cId="729799869" sldId="256"/>
            <ac:spMk id="4" creationId="{4E9E4BE4-BF47-4748-A731-A7AF26FE088D}"/>
          </ac:spMkLst>
        </pc:spChg>
        <pc:spChg chg="mod">
          <ac:chgData name="Chelsea Dunning" userId="fb8963be72224eac" providerId="LiveId" clId="{1DA9A0BF-62D7-4D83-B33E-C9F99A0EE7CC}" dt="2022-01-31T22:47:13.700" v="1764" actId="1035"/>
          <ac:spMkLst>
            <pc:docMk/>
            <pc:sldMk cId="729799869" sldId="256"/>
            <ac:spMk id="5" creationId="{00000000-0000-0000-0000-000000000000}"/>
          </ac:spMkLst>
        </pc:spChg>
      </pc:sldChg>
      <pc:sldChg chg="addSp delSp modSp mod setBg">
        <pc:chgData name="Chelsea Dunning" userId="fb8963be72224eac" providerId="LiveId" clId="{1DA9A0BF-62D7-4D83-B33E-C9F99A0EE7CC}" dt="2022-01-31T22:52:14.187" v="1944" actId="1037"/>
        <pc:sldMkLst>
          <pc:docMk/>
          <pc:sldMk cId="2378321155" sldId="261"/>
        </pc:sldMkLst>
        <pc:spChg chg="mod">
          <ac:chgData name="Chelsea Dunning" userId="fb8963be72224eac" providerId="LiveId" clId="{1DA9A0BF-62D7-4D83-B33E-C9F99A0EE7CC}" dt="2022-01-21T15:43:02.265" v="189" actId="20577"/>
          <ac:spMkLst>
            <pc:docMk/>
            <pc:sldMk cId="2378321155" sldId="261"/>
            <ac:spMk id="4" creationId="{4E9E4BE4-BF47-4748-A731-A7AF26FE088D}"/>
          </ac:spMkLst>
        </pc:spChg>
        <pc:spChg chg="mod topLvl">
          <ac:chgData name="Chelsea Dunning" userId="fb8963be72224eac" providerId="LiveId" clId="{1DA9A0BF-62D7-4D83-B33E-C9F99A0EE7CC}" dt="2022-01-31T22:52:14.187" v="1944" actId="1037"/>
          <ac:spMkLst>
            <pc:docMk/>
            <pc:sldMk cId="2378321155" sldId="261"/>
            <ac:spMk id="17" creationId="{C303E746-D377-4FC4-B11F-101F61948675}"/>
          </ac:spMkLst>
        </pc:spChg>
        <pc:spChg chg="add mod">
          <ac:chgData name="Chelsea Dunning" userId="fb8963be72224eac" providerId="LiveId" clId="{1DA9A0BF-62D7-4D83-B33E-C9F99A0EE7CC}" dt="2022-01-31T22:52:14.187" v="1944" actId="1037"/>
          <ac:spMkLst>
            <pc:docMk/>
            <pc:sldMk cId="2378321155" sldId="261"/>
            <ac:spMk id="19" creationId="{7F5F0638-7183-441E-B660-EB9E9DC8814E}"/>
          </ac:spMkLst>
        </pc:spChg>
        <pc:spChg chg="mod">
          <ac:chgData name="Chelsea Dunning" userId="fb8963be72224eac" providerId="LiveId" clId="{1DA9A0BF-62D7-4D83-B33E-C9F99A0EE7CC}" dt="2022-01-21T15:43:32.816" v="197" actId="20577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1DA9A0BF-62D7-4D83-B33E-C9F99A0EE7CC}" dt="2022-01-21T15:43:39.365" v="202" actId="20577"/>
          <ac:spMkLst>
            <pc:docMk/>
            <pc:sldMk cId="2378321155" sldId="261"/>
            <ac:spMk id="22" creationId="{44EF9AC4-13B5-4388-9DCA-D77075A0EEF3}"/>
          </ac:spMkLst>
        </pc:spChg>
        <pc:spChg chg="add mod topLvl">
          <ac:chgData name="Chelsea Dunning" userId="fb8963be72224eac" providerId="LiveId" clId="{1DA9A0BF-62D7-4D83-B33E-C9F99A0EE7CC}" dt="2022-01-31T22:52:14.187" v="1944" actId="1037"/>
          <ac:spMkLst>
            <pc:docMk/>
            <pc:sldMk cId="2378321155" sldId="261"/>
            <ac:spMk id="27" creationId="{F269A3BD-C088-4766-BBF1-B503A1BFEC6C}"/>
          </ac:spMkLst>
        </pc:spChg>
        <pc:spChg chg="mod topLvl">
          <ac:chgData name="Chelsea Dunning" userId="fb8963be72224eac" providerId="LiveId" clId="{1DA9A0BF-62D7-4D83-B33E-C9F99A0EE7CC}" dt="2022-01-31T22:52:14.187" v="1944" actId="1037"/>
          <ac:spMkLst>
            <pc:docMk/>
            <pc:sldMk cId="2378321155" sldId="261"/>
            <ac:spMk id="31" creationId="{96A80DFA-C483-4338-86FE-DAC963975C89}"/>
          </ac:spMkLst>
        </pc:spChg>
        <pc:grpChg chg="add del mod">
          <ac:chgData name="Chelsea Dunning" userId="fb8963be72224eac" providerId="LiveId" clId="{1DA9A0BF-62D7-4D83-B33E-C9F99A0EE7CC}" dt="2022-01-31T22:48:23.650" v="1833" actId="165"/>
          <ac:grpSpMkLst>
            <pc:docMk/>
            <pc:sldMk cId="2378321155" sldId="261"/>
            <ac:grpSpMk id="2" creationId="{86123B69-C686-470B-A104-366F66BF0E60}"/>
          </ac:grpSpMkLst>
        </pc:grpChg>
        <pc:grpChg chg="del">
          <ac:chgData name="Chelsea Dunning" userId="fb8963be72224eac" providerId="LiveId" clId="{1DA9A0BF-62D7-4D83-B33E-C9F99A0EE7CC}" dt="2022-01-21T19:07:42.141" v="1364" actId="478"/>
          <ac:grpSpMkLst>
            <pc:docMk/>
            <pc:sldMk cId="2378321155" sldId="261"/>
            <ac:grpSpMk id="9" creationId="{6118F078-6DEB-4BD0-B5C9-8A3463364246}"/>
          </ac:grpSpMkLst>
        </pc:grpChg>
        <pc:grpChg chg="del">
          <ac:chgData name="Chelsea Dunning" userId="fb8963be72224eac" providerId="LiveId" clId="{1DA9A0BF-62D7-4D83-B33E-C9F99A0EE7CC}" dt="2022-01-21T19:08:00.185" v="1369" actId="478"/>
          <ac:grpSpMkLst>
            <pc:docMk/>
            <pc:sldMk cId="2378321155" sldId="261"/>
            <ac:grpSpMk id="16" creationId="{01E95972-A6BB-4EDD-84F2-0780A3C3EE06}"/>
          </ac:grpSpMkLst>
        </pc:grpChg>
        <pc:grpChg chg="del">
          <ac:chgData name="Chelsea Dunning" userId="fb8963be72224eac" providerId="LiveId" clId="{1DA9A0BF-62D7-4D83-B33E-C9F99A0EE7CC}" dt="2022-01-31T22:48:28.395" v="1834" actId="165"/>
          <ac:grpSpMkLst>
            <pc:docMk/>
            <pc:sldMk cId="2378321155" sldId="261"/>
            <ac:grpSpMk id="28" creationId="{AC754EC2-E003-4821-8E6B-61E4A7D49AB2}"/>
          </ac:grpSpMkLst>
        </pc:grpChg>
        <pc:grpChg chg="add del mod">
          <ac:chgData name="Chelsea Dunning" userId="fb8963be72224eac" providerId="LiveId" clId="{1DA9A0BF-62D7-4D83-B33E-C9F99A0EE7CC}" dt="2022-01-21T19:08:32.926" v="1393" actId="478"/>
          <ac:grpSpMkLst>
            <pc:docMk/>
            <pc:sldMk cId="2378321155" sldId="261"/>
            <ac:grpSpMk id="29" creationId="{0E6E1843-1AC4-4F9D-A5D4-33E354DBD5B2}"/>
          </ac:grpSpMkLst>
        </pc:grpChg>
        <pc:graphicFrameChg chg="mod modGraphic">
          <ac:chgData name="Chelsea Dunning" userId="fb8963be72224eac" providerId="LiveId" clId="{1DA9A0BF-62D7-4D83-B33E-C9F99A0EE7CC}" dt="2022-01-21T15:45:53.174" v="498" actId="14100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modGraphic">
          <ac:chgData name="Chelsea Dunning" userId="fb8963be72224eac" providerId="LiveId" clId="{1DA9A0BF-62D7-4D83-B33E-C9F99A0EE7CC}" dt="2022-01-21T19:06:17.707" v="1363" actId="20577"/>
          <ac:graphicFrameMkLst>
            <pc:docMk/>
            <pc:sldMk cId="2378321155" sldId="261"/>
            <ac:graphicFrameMk id="20" creationId="{591AA7CB-D82B-437A-B345-AB3E6BBE01FD}"/>
          </ac:graphicFrameMkLst>
        </pc:graphicFrameChg>
        <pc:picChg chg="add mod modCrop">
          <ac:chgData name="Chelsea Dunning" userId="fb8963be72224eac" providerId="LiveId" clId="{1DA9A0BF-62D7-4D83-B33E-C9F99A0EE7CC}" dt="2022-01-31T22:52:14.187" v="1944" actId="1037"/>
          <ac:picMkLst>
            <pc:docMk/>
            <pc:sldMk cId="2378321155" sldId="261"/>
            <ac:picMk id="10" creationId="{EA8B7EF3-B527-40FC-B091-3D6C96EA0C17}"/>
          </ac:picMkLst>
        </pc:picChg>
        <pc:picChg chg="add mod">
          <ac:chgData name="Chelsea Dunning" userId="fb8963be72224eac" providerId="LiveId" clId="{1DA9A0BF-62D7-4D83-B33E-C9F99A0EE7CC}" dt="2022-01-31T22:52:14.187" v="1944" actId="1037"/>
          <ac:picMkLst>
            <pc:docMk/>
            <pc:sldMk cId="2378321155" sldId="261"/>
            <ac:picMk id="18" creationId="{50E4CEE5-1FB6-44C4-B3FD-E28308D6CEA5}"/>
          </ac:picMkLst>
        </pc:picChg>
        <pc:picChg chg="add del mod">
          <ac:chgData name="Chelsea Dunning" userId="fb8963be72224eac" providerId="LiveId" clId="{1DA9A0BF-62D7-4D83-B33E-C9F99A0EE7CC}" dt="2022-01-21T19:07:43.801" v="1366"/>
          <ac:picMkLst>
            <pc:docMk/>
            <pc:sldMk cId="2378321155" sldId="261"/>
            <ac:picMk id="23" creationId="{41EBD5E7-E5E1-41ED-A922-B4429C777501}"/>
          </ac:picMkLst>
        </pc:picChg>
        <pc:picChg chg="mod topLvl">
          <ac:chgData name="Chelsea Dunning" userId="fb8963be72224eac" providerId="LiveId" clId="{1DA9A0BF-62D7-4D83-B33E-C9F99A0EE7CC}" dt="2022-01-31T22:52:14.187" v="1944" actId="1037"/>
          <ac:picMkLst>
            <pc:docMk/>
            <pc:sldMk cId="2378321155" sldId="261"/>
            <ac:picMk id="24" creationId="{4FB31C3A-E553-491C-86EE-987D7BCA348F}"/>
          </ac:picMkLst>
        </pc:picChg>
        <pc:picChg chg="add mod topLvl">
          <ac:chgData name="Chelsea Dunning" userId="fb8963be72224eac" providerId="LiveId" clId="{1DA9A0BF-62D7-4D83-B33E-C9F99A0EE7CC}" dt="2022-01-31T22:52:14.187" v="1944" actId="1037"/>
          <ac:picMkLst>
            <pc:docMk/>
            <pc:sldMk cId="2378321155" sldId="261"/>
            <ac:picMk id="26" creationId="{438B70D5-D71D-41DF-9172-32E8BF6B8E52}"/>
          </ac:picMkLst>
        </pc:picChg>
        <pc:picChg chg="del mod topLvl">
          <ac:chgData name="Chelsea Dunning" userId="fb8963be72224eac" providerId="LiveId" clId="{1DA9A0BF-62D7-4D83-B33E-C9F99A0EE7CC}" dt="2022-01-21T19:08:32.926" v="1393" actId="478"/>
          <ac:picMkLst>
            <pc:docMk/>
            <pc:sldMk cId="2378321155" sldId="261"/>
            <ac:picMk id="30" creationId="{173552DB-392F-4D58-8237-9D8F81E08DC6}"/>
          </ac:picMkLst>
        </pc:picChg>
        <pc:picChg chg="add del mod modCrop">
          <ac:chgData name="Chelsea Dunning" userId="fb8963be72224eac" providerId="LiveId" clId="{1DA9A0BF-62D7-4D83-B33E-C9F99A0EE7CC}" dt="2022-01-21T19:10:18.492" v="1404" actId="478"/>
          <ac:picMkLst>
            <pc:docMk/>
            <pc:sldMk cId="2378321155" sldId="261"/>
            <ac:picMk id="32" creationId="{FF6329FF-F14C-41B4-8FB4-765FC5380642}"/>
          </ac:picMkLst>
        </pc:picChg>
      </pc:sldChg>
      <pc:sldMasterChg chg="modSldLayout">
        <pc:chgData name="Chelsea Dunning" userId="fb8963be72224eac" providerId="LiveId" clId="{1DA9A0BF-62D7-4D83-B33E-C9F99A0EE7CC}" dt="2022-01-21T15:40:08.289" v="9"/>
        <pc:sldMasterMkLst>
          <pc:docMk/>
          <pc:sldMasterMk cId="4126198021" sldId="2147483660"/>
        </pc:sldMasterMkLst>
        <pc:sldLayoutChg chg="setBg">
          <pc:chgData name="Chelsea Dunning" userId="fb8963be72224eac" providerId="LiveId" clId="{1DA9A0BF-62D7-4D83-B33E-C9F99A0EE7CC}" dt="2022-01-21T15:40:08.289" v="9"/>
          <pc:sldLayoutMkLst>
            <pc:docMk/>
            <pc:sldMasterMk cId="4126198021" sldId="2147483660"/>
            <pc:sldLayoutMk cId="3507272686" sldId="214748366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hyperlink" Target="https://www.navfac.navy.mil/jobs/workforce-development/ccrc/emp_resources/comp_dev_content/conflict_mgmt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vfac.navy.mil/jobs/workforce-development/ccrc/event-calendar.html" TargetMode="External"/><Relationship Id="rId5" Type="http://schemas.openxmlformats.org/officeDocument/2006/relationships/hyperlink" Target="https://www.navfac.navy.mil/jobs/workforce-development/ccrc/emp_resources/executive-coaching.html" TargetMode="External"/><Relationship Id="rId4" Type="http://schemas.openxmlformats.org/officeDocument/2006/relationships/hyperlink" Target="https://www.navfac.navy.mil/jobs/workforce-development/ccrc/emp_resources/comp_dev_content/continual-learnin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0816"/>
            <a:ext cx="7857797" cy="45631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February 2022</a:t>
            </a:r>
            <a:br>
              <a:rPr lang="en-US" sz="2700" dirty="0">
                <a:solidFill>
                  <a:srgbClr val="004990"/>
                </a:solidFill>
              </a:rPr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209112"/>
            <a:ext cx="8863370" cy="4213327"/>
          </a:xfrm>
        </p:spPr>
        <p:txBody>
          <a:bodyPr>
            <a:normAutofit fontScale="85000" lnSpcReduction="20000"/>
          </a:bodyPr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Taking Charge of Your Learning and Development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(Continual Learning; Awareness/Basic) – </a:t>
            </a:r>
            <a:r>
              <a:rPr lang="en-US" sz="1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 &amp; 17 Feb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https://www.navfac.navy.mil/jobs/workforce-development/ccrc/emp_resources/comp_dev_content/continual-learning.html</a:t>
            </a:r>
            <a:endParaRPr lang="en-US" sz="1300" b="1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1">
              <a:lnSpc>
                <a:spcPct val="100000"/>
              </a:lnSpc>
              <a:spcBef>
                <a:spcPts val="1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NAVFAC </a:t>
            </a:r>
            <a:r>
              <a:rPr lang="en-US" sz="1300" b="1" dirty="0">
                <a:latin typeface="Arial" panose="020B0604020202020204" pitchFamily="34" charset="0"/>
                <a:ea typeface="Calibri" panose="020F0502020204030204" pitchFamily="34" charset="0"/>
              </a:rPr>
              <a:t>Executive Coaching Program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 is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open for enrollment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from 1-11 Feb.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This program includes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(1) 360-assessment, (1)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360-assessment feedback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session, and (14) 1-hour coaching sessions.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Limited seats remain. More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details: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https://www.navfac.navy.mil/jobs/workforce-development/ccrc/emp_resources/executive-coaching.html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9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has been updated to include all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upcoming learning opportunities and trainings across SYSCOM. More details: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6"/>
              </a:rPr>
              <a:t>https://www.navfac.navy.mil/jobs/workforce-development/ccrc/event-calendar.html</a:t>
            </a:r>
            <a:endParaRPr lang="en-US" sz="13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1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Continual Learning (early Feb)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Discover Your Strengths and Grow Your Career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(Intermediate)</a:t>
            </a:r>
            <a:endParaRPr lang="en-US" sz="1300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Job Aide: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Identify and Maximize Your Strengths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(Intermediate)</a:t>
            </a:r>
            <a:endParaRPr lang="en-US" sz="1300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https://www.navfac.navy.mil/jobs/workforce-development/ccrc/emp_resources/comp_dev_content/continual-learning.html</a:t>
            </a:r>
            <a:endParaRPr lang="en-US" sz="13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</a:rPr>
              <a:t>Conflict Management (mid to late Feb)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Addressing Team Conflict in a Virtual Environment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(Awareness/Basic &amp; remote team leaders at all levels; mid-Feb) 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Challenging Conversations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(Intermediate; late Feb) 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/>
              </a:rPr>
              <a:t>https://www.navfac.navy.mil/jobs/workforce-development/ccrc/emp_resources/comp_dev_content/conflict_mgmt.html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3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3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3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February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714604"/>
            <a:ext cx="879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February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3E746-D377-4FC4-B11F-101F61948675}"/>
              </a:ext>
            </a:extLst>
          </p:cNvPr>
          <p:cNvSpPr txBox="1"/>
          <p:nvPr/>
        </p:nvSpPr>
        <p:spPr>
          <a:xfrm>
            <a:off x="4843197" y="5251360"/>
            <a:ext cx="219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 Compass Event Calendar</a:t>
            </a:r>
          </a:p>
        </p:txBody>
      </p:sp>
      <p:pic>
        <p:nvPicPr>
          <p:cNvPr id="24" name="Picture 23" descr="Qr code&#10;&#10;Description automatically generated">
            <a:extLst>
              <a:ext uri="{FF2B5EF4-FFF2-40B4-BE49-F238E27FC236}">
                <a16:creationId xmlns:a16="http://schemas.microsoft.com/office/drawing/2014/main" id="{4FB31C3A-E553-491C-86EE-987D7BCA34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054" t="11834" r="11613" b="11297"/>
          <a:stretch/>
        </p:blipFill>
        <p:spPr>
          <a:xfrm>
            <a:off x="5512134" y="4182854"/>
            <a:ext cx="859851" cy="86589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10939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926168"/>
              </p:ext>
            </p:extLst>
          </p:nvPr>
        </p:nvGraphicFramePr>
        <p:xfrm>
          <a:off x="304692" y="1849847"/>
          <a:ext cx="4149614" cy="199328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73234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976380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2942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429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14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Current Supervisor Training, Cadre 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4270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15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Taking Charge of Your Learning and Development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421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17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Taking Charge of Your Learning and Development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  <a:tr h="421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28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New Supervisor Workshop, Cadre 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559013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51187" y="1478519"/>
            <a:ext cx="427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February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989207"/>
              </p:ext>
            </p:extLst>
          </p:nvPr>
        </p:nvGraphicFramePr>
        <p:xfrm>
          <a:off x="296875" y="4520572"/>
          <a:ext cx="4149614" cy="115833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163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1045367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4003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7579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Q2 Offerings – Dates TBD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Additional Q2 Offerings will be announced in February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Dates 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51187" y="4225516"/>
            <a:ext cx="427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March Courses Open for Registration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38B70D5-D71D-41DF-9172-32E8BF6B8E5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07578" y="4182854"/>
            <a:ext cx="865894" cy="86589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269A3BD-C088-4766-BBF1-B503A1BFEC6C}"/>
              </a:ext>
            </a:extLst>
          </p:cNvPr>
          <p:cNvSpPr txBox="1"/>
          <p:nvPr/>
        </p:nvSpPr>
        <p:spPr>
          <a:xfrm>
            <a:off x="6961960" y="5176595"/>
            <a:ext cx="1957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Conflict Management Competency Page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80DFA-C483-4338-86FE-DAC963975C89}"/>
              </a:ext>
            </a:extLst>
          </p:cNvPr>
          <p:cNvSpPr txBox="1"/>
          <p:nvPr/>
        </p:nvSpPr>
        <p:spPr>
          <a:xfrm>
            <a:off x="4907999" y="2796136"/>
            <a:ext cx="2053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Continual Learning</a:t>
            </a:r>
          </a:p>
          <a:p>
            <a:pPr algn="ctr"/>
            <a:r>
              <a:rPr lang="en-US" dirty="0"/>
              <a:t>Competency Page</a:t>
            </a:r>
          </a:p>
        </p:txBody>
      </p:sp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EA8B7EF3-B527-40FC-B091-3D6C96EA0C1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454" t="7854" r="9026" b="8096"/>
          <a:stretch/>
        </p:blipFill>
        <p:spPr>
          <a:xfrm>
            <a:off x="5511554" y="1853239"/>
            <a:ext cx="860431" cy="865895"/>
          </a:xfrm>
          <a:prstGeom prst="rect">
            <a:avLst/>
          </a:prstGeom>
        </p:spPr>
      </p:pic>
      <p:pic>
        <p:nvPicPr>
          <p:cNvPr id="18" name="Picture 17" descr="Qr code&#10;&#10;Description automatically generated">
            <a:extLst>
              <a:ext uri="{FF2B5EF4-FFF2-40B4-BE49-F238E27FC236}">
                <a16:creationId xmlns:a16="http://schemas.microsoft.com/office/drawing/2014/main" id="{50E4CEE5-1FB6-44C4-B3FD-E28308D6CE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7579" y="1853241"/>
            <a:ext cx="865893" cy="86589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5F0638-7183-441E-B660-EB9E9DC8814E}"/>
              </a:ext>
            </a:extLst>
          </p:cNvPr>
          <p:cNvSpPr txBox="1"/>
          <p:nvPr/>
        </p:nvSpPr>
        <p:spPr>
          <a:xfrm>
            <a:off x="7019346" y="2794325"/>
            <a:ext cx="18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Executive Coaching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</TotalTime>
  <Words>396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February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62</cp:revision>
  <cp:lastPrinted>2021-07-06T17:55:29Z</cp:lastPrinted>
  <dcterms:created xsi:type="dcterms:W3CDTF">2021-01-19T16:25:13Z</dcterms:created>
  <dcterms:modified xsi:type="dcterms:W3CDTF">2022-02-01T22:07:04Z</dcterms:modified>
</cp:coreProperties>
</file>